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7" r:id="rId2"/>
    <p:sldId id="264" r:id="rId3"/>
    <p:sldId id="272" r:id="rId4"/>
    <p:sldId id="280" r:id="rId5"/>
    <p:sldId id="288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5B47C4-7B52-4F9B-4B98-AF91B1891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F18163-C673-6802-39D4-2043357CC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E7011-74EB-D132-8403-A3A480E0E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3CF54-B511-4C5A-A6DE-99F9519423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46852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CB0B12-54F7-B1AA-D92F-7E8E714CC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F2F204-FFFF-FF6D-35AB-9B7901D1A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4626A3-F6D1-FF99-4FD7-296C122AA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24834-E425-4C7A-A6DB-450C97E1BE8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3950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314A4-970E-38B5-96CA-8351ED57C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9FB4EF-0346-9DA2-C395-1178397EF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39A145-9934-D01B-8B53-BCAEB88E0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7A3CE-860C-46F1-ADC3-8BCF74A2B2E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61626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DAF440-E93C-8073-D816-D6EA479C6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F6AA6-782F-5A90-9850-8AFE488B0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13F39-D4C0-C085-AB1A-F832752C1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4E7B8-A51B-40EE-B2F1-EC330786C66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37807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58260-113D-9609-04E3-738D219DE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E067D0-1C24-BD51-F5CB-8164E0619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0BB6B-5089-3EC2-6298-2B7062F98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1E821-25E0-40D5-8FFC-626835729EF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80433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6C65748-B9F7-9131-3FBF-4D02BA3AC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14B455-78D6-C153-542D-B3CCD9C3D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268988A-65E0-09C8-EDEC-CFAE16139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7C8D2-E9A9-4870-886E-0A403AA337A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59794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6D958E4-7FA5-EFD5-A58B-0E5EA1C06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133BE3C-40D3-4E7A-5A49-6EB8C5EA3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9F415BE-9CE8-4338-7BAE-68FB45FAF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954B2-9CF3-42B1-B55E-2326D48757F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03902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B152989-DBB9-0269-E56A-EAF96583D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FBA3207-449F-41DB-2266-78600934C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1910906-ACA6-FDC5-0808-D6041C628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09C70-DECC-48C5-B071-167137FF8E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2035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E774597-B1B7-E56A-334B-626094BD4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9B2A3D8-8647-249E-EBF1-E4FB68CE0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7B52B15-198B-765B-6864-32773B057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2B1-E6F6-486E-B69A-8EC338B8BB0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93584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31DACA-339E-B55F-4D4F-A5CF0BAE4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46B8800-9C16-BC88-2E8C-1EA4FD9DA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BD82FEF-07DE-24ED-30BE-24C876AED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C8BF4-3502-4BB4-ABF4-8CC76AD7D45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04643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07949F2-E7D2-D16D-0294-ECB6FF535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202FCE2-6E39-AD4B-E534-ABC797C2D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EE9E7C6-5368-C281-9A3D-4DD93797E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270DC-0692-4472-ABA4-FE446AAE123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17191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121DE86-3A0A-76D0-35A7-52C177FE38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10584DA-4FB7-4ECF-6ADB-33B9F72530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236503-3B38-16EA-816E-32C9FE4E56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94973F-66C7-A3A7-57A6-A70C427957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409E6-431A-2257-03E6-C15ADB3E5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0C78FB-E419-4CFE-8BCA-FF372A78189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53ECFA8B-FD29-4687-71BB-5818AE7C77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What shall I do my God to love,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My loving God to praise?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The length and breadth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height to prove,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depth of sovereign grace?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7D05198D-CFBD-EF4C-2734-62F7B64369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90687"/>
            <a:ext cx="10515600" cy="34766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 dirty="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Thy sovereign grace to all extends,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Immense and unconfined;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From age to age it never ends;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It reaches all mankind.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67DF1D87-FBF8-6E1E-28C2-8A59D3D03C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Throughout the world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its breadth is known,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Wide as infinity;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So wide it never passed by one,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Or it had passed by me.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3FAB65DB-5FDE-EF5B-037D-8F418354DA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84313"/>
            <a:ext cx="10515600" cy="33321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1800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depth of all‑redeeming love,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What angel tongue can tell?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may I to the utmost prove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gift unspeakable!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E8E71507-4AD1-225C-2CBD-BE2E68B815A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96975"/>
            <a:ext cx="10515600" cy="347503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5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Come quickly, gracious Lord, and take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Possession of thine own;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My longing heart vouchsafe to make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Thine everlasting throne.</a:t>
            </a:r>
          </a:p>
        </p:txBody>
      </p:sp>
      <p:sp>
        <p:nvSpPr>
          <p:cNvPr id="6147" name="Rectangle 5">
            <a:extLst>
              <a:ext uri="{FF2B5EF4-FFF2-40B4-BE49-F238E27FC236}">
                <a16:creationId xmlns:a16="http://schemas.microsoft.com/office/drawing/2014/main" id="{8DCF2BA1-77B6-EBE7-B860-64FB69B345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564832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100">
                <a:latin typeface="akagi_probook"/>
              </a:rPr>
              <a:t>CCLI Song # 2958592</a:t>
            </a:r>
          </a:p>
          <a:p>
            <a:pPr eaLnBrk="1" hangingPunct="1"/>
            <a:r>
              <a:rPr lang="en-AU" altLang="en-US" sz="1100">
                <a:latin typeface="akagi_probook"/>
              </a:rPr>
              <a:t>Charles Wesley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100">
                <a:latin typeface="akagi_probook"/>
              </a:rPr>
              <a:t>Public Domain</a:t>
            </a:r>
          </a:p>
          <a:p>
            <a:pPr eaLnBrk="1" hangingPunct="1"/>
            <a:r>
              <a:rPr lang="en-AU" altLang="en-US" sz="1100" i="1">
                <a:latin typeface="akagi_probook"/>
              </a:rPr>
              <a:t>For use solely with the SongSelect® </a:t>
            </a:r>
            <a:r>
              <a:rPr lang="en-AU" altLang="en-US" sz="1100" i="1">
                <a:latin typeface="akagi_probook"/>
                <a:hlinkClick r:id="rId2"/>
              </a:rPr>
              <a:t>Terms of Use</a:t>
            </a:r>
            <a:r>
              <a:rPr lang="en-AU" altLang="en-US" sz="1100" i="1">
                <a:latin typeface="akagi_probook"/>
              </a:rPr>
              <a:t>. All rights reserved. </a:t>
            </a:r>
            <a:r>
              <a:rPr lang="en-AU" altLang="en-US" sz="1100" i="1">
                <a:latin typeface="akagi_probook"/>
                <a:hlinkClick r:id="rId3"/>
              </a:rPr>
              <a:t>www.ccli.com</a:t>
            </a:r>
            <a:endParaRPr lang="en-AU" altLang="en-US" sz="1100" i="1">
              <a:latin typeface="akagi_probook"/>
            </a:endParaRPr>
          </a:p>
          <a:p>
            <a:pPr eaLnBrk="1" hangingPunct="1"/>
            <a:r>
              <a:rPr lang="en-AU" altLang="en-US" sz="11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170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55. What shall I do my God to love</dc:title>
  <dc:creator>E. Langley Smith</dc:creator>
  <cp:lastModifiedBy>Narelle Wheaton</cp:lastModifiedBy>
  <cp:revision>7</cp:revision>
  <dcterms:created xsi:type="dcterms:W3CDTF">2001-02-20T01:58:31Z</dcterms:created>
  <dcterms:modified xsi:type="dcterms:W3CDTF">2023-07-27T07:26:47Z</dcterms:modified>
</cp:coreProperties>
</file>